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3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81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182</Words>
  <Application>Microsoft Office PowerPoint</Application>
  <PresentationFormat>宽屏</PresentationFormat>
  <Paragraphs>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黑体</vt:lpstr>
      <vt:lpstr>华文行楷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xf sheng</dc:creator>
  <cp:lastModifiedBy>unknown</cp:lastModifiedBy>
  <cp:revision>16</cp:revision>
  <dcterms:created xsi:type="dcterms:W3CDTF">2019-01-09T05:51:15Z</dcterms:created>
  <dcterms:modified xsi:type="dcterms:W3CDTF">2020-10-27T02:14:40Z</dcterms:modified>
</cp:coreProperties>
</file>