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3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-77" y="-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182</Words>
  <Application>Microsoft Office PowerPoint</Application>
  <PresentationFormat>自定义</PresentationFormat>
  <Paragraphs>32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xf sheng</dc:creator>
  <cp:lastModifiedBy>zzn</cp:lastModifiedBy>
  <cp:revision>15</cp:revision>
  <dcterms:created xsi:type="dcterms:W3CDTF">2019-01-09T05:51:15Z</dcterms:created>
  <dcterms:modified xsi:type="dcterms:W3CDTF">2020-06-17T09:52:14Z</dcterms:modified>
</cp:coreProperties>
</file>