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36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748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182</Words>
  <Application>Microsoft Office PowerPoint</Application>
  <PresentationFormat>自定义</PresentationFormat>
  <Paragraphs>32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幻灯片 1</vt:lpstr>
      <vt:lpstr>幻灯片 2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xf sheng</dc:creator>
  <cp:lastModifiedBy>jiazhen wu</cp:lastModifiedBy>
  <cp:revision>16</cp:revision>
  <dcterms:created xsi:type="dcterms:W3CDTF">2019-01-09T05:51:15Z</dcterms:created>
  <dcterms:modified xsi:type="dcterms:W3CDTF">2021-01-19T06:39:24Z</dcterms:modified>
</cp:coreProperties>
</file>